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/>
    <p:restoredTop sz="94674"/>
  </p:normalViewPr>
  <p:slideViewPr>
    <p:cSldViewPr snapToGrid="0" snapToObjects="1">
      <p:cViewPr varScale="1">
        <p:scale>
          <a:sx n="98" d="100"/>
          <a:sy n="98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38FA0-B30B-3741-B8C7-0DD70E625891}" type="datetimeFigureOut">
              <a:rPr lang="es-ES" smtClean="0"/>
              <a:t>11/2/22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92C4F-2833-4C47-8C25-E1A9AF123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34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pt.slideshare.net</a:t>
            </a:r>
            <a:r>
              <a:rPr lang="es-ES" dirty="0"/>
              <a:t>/</a:t>
            </a:r>
            <a:r>
              <a:rPr lang="es-ES" dirty="0" err="1"/>
              <a:t>AbbieLaudato</a:t>
            </a:r>
            <a:r>
              <a:rPr lang="es-ES"/>
              <a:t>/cultural-differences-in-nonverbal-communication-78994023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92C4F-2833-4C47-8C25-E1A9AF123A2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735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165AF-5E2F-814B-8E9E-BE8196DCB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6D8F56-FFDA-624F-B94E-8B7DC9CE8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BA4810-ABEC-9843-B2B5-3DF50C91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DE688B-22BF-854F-8596-A1386589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DDDBF-529C-224F-9F9C-E6DF3157E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11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355CE-B439-CA40-84B8-1747E916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A40199-AF38-2D47-9526-0B7787D65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6F3577-0E92-BF46-A679-B9155ED2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D2454E-EF08-CD49-BA9D-678F98E9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422EC5-658C-E445-A320-C8F828A1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25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F6F67B-BDBA-F24A-ABB7-6C16C7F28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2FDA0D-ABA6-C748-A294-7F0DE15C4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AA66EA-0437-5E4A-970F-2DCEA3A4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3963B-5EE4-4648-9479-8968B51C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54874C-598A-D047-92B8-554793E4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9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5DAB4-DD32-9D4A-A0E4-D71E2AF61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411A7-AE56-524C-8C4F-5B7F9DAF5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199958-292F-2B40-856C-4D16BC5D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1836A0-8B7B-5441-97D9-22EDB2FC1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B36806-D484-C745-B394-31A76307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25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40691-A861-ED4E-B2E0-17C954D5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E6FBA-4C53-9A4F-9AAF-9DF3A21A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E7E902-9C99-4E4D-84D7-ADA0DBB9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C6A14-017A-A945-9105-D6854ABB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988834-15FC-6540-B5B7-0EB195B7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43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99F93-E320-894C-9B38-C3375F3D1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6A0838-8EE4-7E4B-9B2F-1144B7BEC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AC6183-E70B-6A4F-8566-EEFCF2526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BC765A-1BAF-5E4B-9E75-9D591E6E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877CBE-126C-7645-96C3-D78CBCBE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C15B99-4EB7-4C44-93B0-68CBFF42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50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C501F2-292B-4844-8125-6339CAE4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FA9F61-82E2-7D4F-9EB1-C1203B33D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0A7A9-C6D8-4144-AAD2-A96D3D78B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30AE19-D248-AE41-92D1-673A6EFE4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7892B6-E0F6-A148-8BC5-F084801F3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CD84C51-5BCD-9C4C-B0AC-3257FADA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44702B-638D-AA41-A12A-7B2AC46E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47A376-F76A-5047-8B75-628C5B4D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44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84B93-D504-484B-B9C8-4EAD03E4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5537BBB-8F16-DA40-A278-7ECDDBD1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BDF0CC-DA3D-0749-A166-C89E2EB1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505F213-F177-F74F-8CCE-3810EF5B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046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5C06015-4B37-A74C-BA1E-E821C8D7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3E618D1-0B7D-FB4D-A42B-89099C48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02EFD7-920C-B64B-8157-C8E05918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618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F49B4-42A1-994B-8123-BEC940F4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273EFE-E7F3-D54F-B08D-AA5DA2D69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6C36EE-1D6A-8646-9575-E72C94329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C2903C-1B50-BF4B-9959-53CDC915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98187A-2B90-D842-9742-FD1B0DAC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738F3E-31CF-9747-9BD5-5F6FF8E4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30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A4F53-9FFC-F443-935B-A89A8270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919AD9-1092-4242-B8CE-DFF990DC6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7AB625-CB1F-FA4D-A64A-2DCF65ED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4A9C91-B6C7-7347-B395-DBDC95AF3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A781C1-8126-5C4F-8D88-BED16387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4C07F8-EF67-5B49-9813-01F8AC6D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06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859627-FBD7-0F4A-BA54-6E60C562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3D70CB-8E8B-6C47-AECA-4D49894E2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C17708-F7CB-0E41-A45B-D4BF0025D8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A673A-9AA0-1C4B-BD22-5E669E0FA939}" type="datetimeFigureOut">
              <a:rPr lang="es-ES" smtClean="0"/>
              <a:t>11/2/22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48466D-647B-E44B-919A-87E8CCE47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C55092-95CE-1940-B238-0B00DC846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FABFF-A423-314D-B016-8D6BEC215C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79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6">
            <a:extLst>
              <a:ext uri="{FF2B5EF4-FFF2-40B4-BE49-F238E27FC236}">
                <a16:creationId xmlns:a16="http://schemas.microsoft.com/office/drawing/2014/main" id="{47D274B9-E003-7B40-80BD-9A7167A8A771}"/>
              </a:ext>
            </a:extLst>
          </p:cNvPr>
          <p:cNvSpPr txBox="1"/>
          <p:nvPr/>
        </p:nvSpPr>
        <p:spPr>
          <a:xfrm>
            <a:off x="143692" y="406081"/>
            <a:ext cx="11416937" cy="12909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8000" b="1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Scaffolding Cultural Differences</a:t>
            </a:r>
            <a:r>
              <a:rPr lang="en-US" sz="8000" b="1" i="1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32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7689B897-F899-A64A-9CD1-CF7EBD89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16" y="0"/>
            <a:ext cx="9174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9777ED3-05AA-9C45-9492-25966D45C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31" y="0"/>
            <a:ext cx="916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E83CBC4E-C43C-6A42-AB84-71146A89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82" y="0"/>
            <a:ext cx="9116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5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CAAE3D-DA7A-714B-95FF-E86B7E4DC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064" y="0"/>
            <a:ext cx="9137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0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4EC60D2B-594E-394D-AC08-D1466008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627" y="0"/>
            <a:ext cx="9134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7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0C11A83-83AE-5240-8794-A6335035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07" y="0"/>
            <a:ext cx="9295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1DBD8A4B-FB7D-9F4F-94E8-C96E3EB1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16" y="0"/>
            <a:ext cx="9255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8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5E3241C-2122-AD4E-958F-B0CE2CD3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45" y="0"/>
            <a:ext cx="9162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2FF16E22-67AD-B64A-8E0F-D08C60AB9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34" y="0"/>
            <a:ext cx="918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5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06B1107-BFA5-5B4A-956C-D20BC4074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97" y="0"/>
            <a:ext cx="9264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DF3066A-1325-DA4A-B2B0-69C6A3967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880" y="0"/>
            <a:ext cx="9212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12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16</Words>
  <Application>Microsoft Macintosh PowerPoint</Application>
  <PresentationFormat>Panorámica</PresentationFormat>
  <Paragraphs>4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Edgar Tordera Juan</dc:creator>
  <cp:lastModifiedBy>Jordi Edgar Tordera Juan</cp:lastModifiedBy>
  <cp:revision>1</cp:revision>
  <dcterms:created xsi:type="dcterms:W3CDTF">2022-02-11T09:45:14Z</dcterms:created>
  <dcterms:modified xsi:type="dcterms:W3CDTF">2022-02-11T15:25:25Z</dcterms:modified>
</cp:coreProperties>
</file>